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3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9DAA-327A-491A-B305-AB3F87BD716A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67868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9DAA-327A-491A-B305-AB3F87BD716A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8716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9DAA-327A-491A-B305-AB3F87BD716A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4015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9DAA-327A-491A-B305-AB3F87BD716A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0546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9DAA-327A-491A-B305-AB3F87BD716A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840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9DAA-327A-491A-B305-AB3F87BD716A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057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9DAA-327A-491A-B305-AB3F87BD716A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927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9DAA-327A-491A-B305-AB3F87BD716A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00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9DAA-327A-491A-B305-AB3F87BD716A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934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9DAA-327A-491A-B305-AB3F87BD716A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69519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9DAA-327A-491A-B305-AB3F87BD716A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5471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A9DAA-327A-491A-B305-AB3F87BD716A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895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857364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ФАКУЛТЕТ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МЕДИЦИНСКИХ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НАУКА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УНИВЕРЗИТЕТА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КРАГУЈЕВЦУ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10" y="3286124"/>
            <a:ext cx="7786742" cy="3000396"/>
          </a:xfrm>
        </p:spPr>
        <p:txBody>
          <a:bodyPr>
            <a:normAutofit/>
          </a:bodyPr>
          <a:lstStyle/>
          <a:p>
            <a:pPr algn="ctr"/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ФУНКЦИЈЕ</a:t>
            </a:r>
            <a:r>
              <a:rPr lang="sr-Latn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ЗДРАВСТВЕНОГ</a:t>
            </a:r>
            <a:r>
              <a:rPr lang="sr-Latn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МЕНАЏМЕНТА</a:t>
            </a:r>
            <a:endParaRPr lang="sr-Cyrl-R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sr-Cyrl-R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fakultet-medicinskih-nauka-kragujevac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00496" y="214290"/>
            <a:ext cx="1123950" cy="14287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појединих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фукција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менаџмента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18110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Wingdings" pitchFamily="2" charset="2"/>
              <a:buChar char="v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Организовање</a:t>
            </a:r>
            <a:endParaRPr lang="sr-Latn-RS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СЗО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припрему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менаџментског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национални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здравствени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предложено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седам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главних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принципа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организације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Циљ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Дефиниција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Команда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Одговорност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Ауторитет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Диапазон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контроле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Равнотежа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9762"/>
    </mc:Choice>
    <mc:Fallback>
      <p:transition spd="slow" advTm="149762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појединих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фукција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менаџмента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Организовање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Кадровска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политика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2513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7987"/>
    </mc:Choice>
    <mc:Fallback>
      <p:transition spd="slow" advTm="77987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појединих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фукција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менаџмента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Char char="v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Комуникација</a:t>
            </a:r>
            <a:r>
              <a:rPr lang="sr-Latn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b="1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комуницирање</a:t>
            </a:r>
            <a:endParaRPr lang="sr-Latn-RS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Комуникација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коме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информација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преноси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међу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чланове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установе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програма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пројекта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тима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оквиру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социјалног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радног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Ово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преношење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информација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разне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форме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Формалне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дискусије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руководиоца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подређеним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неформалне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договоре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радио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телевизију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публикације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радио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тв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огласне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табле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задатак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једног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менаџера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задобије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кооперацију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људи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његовим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надзором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координише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њихове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акције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постигли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постављени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циљеви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2635"/>
    </mc:Choice>
    <mc:Fallback>
      <p:transition spd="slow" advTm="92635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појединих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фукција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менаџмента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Мониторинг</a:t>
            </a:r>
            <a:r>
              <a:rPr lang="sr-Latn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b="1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контрола</a:t>
            </a:r>
            <a:endParaRPr lang="sr-Latn-RS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Мониторинг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свакодневно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праћење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активности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току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њихове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циљу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провере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спроводе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плану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држање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правог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курса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активност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откривања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скретања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активност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вратити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прави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колосек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”.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5592"/>
    </mc:Choice>
    <mc:Fallback>
      <p:transition spd="slow" advTm="45592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појединих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фукција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менаџмента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v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Контрола</a:t>
            </a:r>
            <a:endParaRPr lang="sr-Latn-RS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једном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ширем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менаџерском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смислу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мери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текући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учинак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неком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предодређеном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циљу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Основа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контроле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лежи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провери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постојећих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акција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неке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жељене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резултате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провери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ресурси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добијени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ефикасно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употребљени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постизање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постављених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циљева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7679"/>
    </mc:Choice>
    <mc:Fallback>
      <p:transition spd="slow" advTm="27679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појединих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фукција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менаџмента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v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Контрола</a:t>
            </a:r>
            <a:r>
              <a:rPr lang="sr-Latn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програма</a:t>
            </a:r>
            <a:r>
              <a:rPr lang="sr-Latn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континуиран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опсервирања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регистровања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извештавања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активности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програма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Главни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задатак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контроле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Идентификује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девијације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Обузда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оквиру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дозвољених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лимита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колико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предузме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корективне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мере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tekst_(297)_Predvidjanje-u-sport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3140968"/>
            <a:ext cx="2987824" cy="11948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610"/>
    </mc:Choice>
    <mc:Fallback>
      <p:transition spd="slow" advTm="4061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појединих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фукција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менаџмента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v"/>
            </a:pPr>
            <a:r>
              <a:rPr lang="sr-Cyrl-RS" b="1" dirty="0" smtClean="0">
                <a:latin typeface="Times New Roman" panose="02020603050405020304" pitchFamily="18" charset="0"/>
                <a:cs typeface="Times New Roman" pitchFamily="18" charset="0"/>
              </a:rPr>
              <a:t>Контролна</a:t>
            </a:r>
            <a:r>
              <a:rPr lang="sr-Latn-RS" b="1" dirty="0" smtClean="0"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anose="02020603050405020304" pitchFamily="18" charset="0"/>
                <a:cs typeface="Times New Roman" pitchFamily="18" charset="0"/>
              </a:rPr>
              <a:t>функције</a:t>
            </a:r>
            <a:r>
              <a:rPr lang="sr-Latn-RS" b="1" dirty="0" smtClean="0"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менаџмента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укључује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четири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главна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елемента</a:t>
            </a:r>
            <a:endParaRPr lang="sr-Latn-RS" b="1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Утврдити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стандард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извршења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Мерити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стварне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успехе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извршења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њихова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компарација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према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утврђеним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стандардима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Одредити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неуспехе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остварења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плана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Предузети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акције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поправе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нађени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пропусти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3562"/>
    </mc:Choice>
    <mc:Fallback>
      <p:transition spd="slow" advTm="43562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појединих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фукција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менаџмента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Char char="v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Лидерство</a:t>
            </a:r>
            <a:r>
              <a:rPr lang="sr-Latn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b="1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вођство</a:t>
            </a:r>
            <a:endParaRPr lang="sr-Latn-RS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Вођство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ствари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интеракција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људи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износи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информације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ставове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сугестије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слично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другоме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прихвата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понаша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сугерисано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Вођство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увек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контексту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везе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једне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особе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особа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Вођство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значи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спровођење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утицаја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једне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особе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особе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извесним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утицајем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понашања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Активност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вођења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врло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конкретна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она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укључује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рад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људима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неких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људских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карактеристика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Шарма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харизме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личног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утицаја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..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7469"/>
    </mc:Choice>
    <mc:Fallback>
      <p:transition spd="slow" advTm="97469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појединих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фукција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менаџмента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4722827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sr-Cyrl-RS" sz="2300" b="1" dirty="0" smtClean="0">
                <a:latin typeface="Times New Roman" pitchFamily="18" charset="0"/>
                <a:cs typeface="Times New Roman" pitchFamily="18" charset="0"/>
              </a:rPr>
              <a:t>Координација</a:t>
            </a:r>
            <a:endParaRPr lang="sr-Latn-RS" sz="23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меру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сваки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међузависних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делова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делује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складу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захтевима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делова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целокупног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RS" sz="2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Координација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здравственом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систему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необично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важна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спроводити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Latn-RS" sz="2300" dirty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sr-Latn-RS" sz="19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Постојања</a:t>
            </a:r>
            <a:r>
              <a:rPr lang="sr-Latn-R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мултиплих</a:t>
            </a:r>
            <a:r>
              <a:rPr lang="sr-Latn-R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установа</a:t>
            </a:r>
            <a:r>
              <a:rPr lang="sr-Latn-R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sr-Latn-R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R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задужене</a:t>
            </a:r>
            <a:r>
              <a:rPr lang="sr-Latn-R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пружање</a:t>
            </a:r>
            <a:r>
              <a:rPr lang="sr-Latn-R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sr-Latn-R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sr-Latn-RS" sz="1900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sr-Latn-RS" sz="1900" dirty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sr-Latn-RS" sz="19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Комплексне</a:t>
            </a:r>
            <a:r>
              <a:rPr lang="sr-Latn-R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sr-Latn-R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sr-Latn-R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sr-Latn-R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sr-Latn-R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R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sr-Latn-RS" sz="1900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sr-Latn-RS" sz="19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Планирање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могућих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начина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побољшања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координације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Latn-RS" sz="2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Постојање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плана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формулисање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активности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спроводити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оквиру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тог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плана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дају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могућност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свакој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установи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дозна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обим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рада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интенцију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установа</a:t>
            </a:r>
            <a:r>
              <a:rPr lang="sr-Latn-RS" sz="23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1008"/>
    </mc:Choice>
    <mc:Fallback>
      <p:transition spd="slow" advTm="71008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Садржај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357298"/>
            <a:ext cx="8686800" cy="4525963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Увод</a:t>
            </a:r>
            <a:endParaRPr lang="sr-Latn-RS" sz="2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sr-Latn-R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sr-Latn-R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обухвата</a:t>
            </a:r>
            <a:r>
              <a:rPr lang="sr-Latn-R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менаџмент</a:t>
            </a:r>
            <a:endParaRPr lang="sr-Latn-RS" sz="2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Функције</a:t>
            </a:r>
            <a:r>
              <a:rPr lang="sr-Latn-R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менаџмента</a:t>
            </a:r>
            <a:endParaRPr lang="sr-Latn-RS" sz="2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sr-Latn-R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појединих</a:t>
            </a:r>
            <a:r>
              <a:rPr lang="sr-Latn-R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фукција</a:t>
            </a:r>
            <a:r>
              <a:rPr lang="sr-Latn-R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менаџмента</a:t>
            </a:r>
            <a:endParaRPr lang="sr-Latn-RS" sz="2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Latn-RS" sz="25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Планирање</a:t>
            </a:r>
            <a:endParaRPr lang="sr-Latn-RS" sz="2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Latn-RS" sz="25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Организација</a:t>
            </a:r>
            <a:r>
              <a:rPr lang="sr-Latn-R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500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организовање</a:t>
            </a:r>
            <a:endParaRPr lang="sr-Latn-RS" sz="2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Latn-RS" sz="25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Комуникација</a:t>
            </a:r>
            <a:endParaRPr lang="sr-Latn-RS" sz="2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Latn-RS" sz="25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Мониторинг</a:t>
            </a:r>
            <a:r>
              <a:rPr lang="sr-Latn-R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500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контрола</a:t>
            </a:r>
            <a:endParaRPr lang="sr-Latn-RS" sz="2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Latn-RS" sz="25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Вођство</a:t>
            </a:r>
            <a:r>
              <a:rPr lang="sr-Latn-R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500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лидерство</a:t>
            </a:r>
            <a:endParaRPr lang="sr-Latn-RS" sz="2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Latn-RS" sz="25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Координација</a:t>
            </a:r>
            <a:endParaRPr lang="sr-Latn-RS" sz="2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sr-Latn-RS" sz="25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проучавања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поглавља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ви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ћете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могућности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Разумете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шта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обухвата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менаџмент</a:t>
            </a: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Напишете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текст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базичних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функција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менаџмента</a:t>
            </a: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Опишете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функције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планирања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организовања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успех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менаџмента</a:t>
            </a: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Дискутујете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значај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планирања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кадрова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рад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организације</a:t>
            </a: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Направите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разлику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колаборације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комуникације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координације</a:t>
            </a: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Припремите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свој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тим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800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опредељење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800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установу</a:t>
            </a: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Шта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обухвата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менаџмент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v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руковођења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обухвата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једне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методологије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Почиње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идејама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ставовима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принципима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разне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функције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планирање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организовање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комуникацију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контролу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.)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бази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анализа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одлучује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мерама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акцијама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најефективнији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допринети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постизању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постављених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циљева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3489"/>
    </mc:Choice>
    <mc:Fallback>
      <p:transition spd="slow" advTm="93489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Функције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менаџмента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Планирање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одлучивање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шта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ради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sz="3100" dirty="0" smtClean="0">
                <a:latin typeface="Times New Roman" pitchFamily="18" charset="0"/>
                <a:cs typeface="Times New Roman" pitchFamily="18" charset="0"/>
              </a:rPr>
              <a:t>Организација</a:t>
            </a:r>
            <a:r>
              <a:rPr lang="sr-Latn-RS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31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RS" sz="3100" dirty="0" smtClean="0">
                <a:latin typeface="Times New Roman" pitchFamily="18" charset="0"/>
                <a:cs typeface="Times New Roman" pitchFamily="18" charset="0"/>
              </a:rPr>
              <a:t>постављање</a:t>
            </a:r>
            <a:r>
              <a:rPr lang="sr-Latn-RS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1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100" dirty="0" smtClean="0">
                <a:latin typeface="Times New Roman" pitchFamily="18" charset="0"/>
                <a:cs typeface="Times New Roman" pitchFamily="18" charset="0"/>
              </a:rPr>
              <a:t>омогућавање</a:t>
            </a:r>
            <a:r>
              <a:rPr lang="sr-Latn-RS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100" dirty="0" smtClean="0">
                <a:latin typeface="Times New Roman" pitchFamily="18" charset="0"/>
                <a:cs typeface="Times New Roman" pitchFamily="18" charset="0"/>
              </a:rPr>
              <a:t>групног</a:t>
            </a:r>
            <a:r>
              <a:rPr lang="sr-Latn-RS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100" dirty="0" smtClean="0">
                <a:latin typeface="Times New Roman" pitchFamily="18" charset="0"/>
                <a:cs typeface="Times New Roman" pitchFamily="18" charset="0"/>
              </a:rPr>
              <a:t>рада</a:t>
            </a:r>
            <a:endParaRPr lang="sr-Latn-RS" sz="31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Комуникација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мотивисање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људи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рад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Мониторинг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контрола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прогреса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рада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Праћење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кадрова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Вођство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лидерство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Координација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5499"/>
    </mc:Choice>
    <mc:Fallback>
      <p:transition spd="slow" advTm="45499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Функције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менаџмента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v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планирање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организација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дириговање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стручњаци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координација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рапорт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буџет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последњој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деценији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поједини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аутори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сматрају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главна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функција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менаџмента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контрола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већ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координација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9807"/>
    </mc:Choice>
    <mc:Fallback>
      <p:transition spd="slow" advTm="39807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Функције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менаџмента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Менаџери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извршавају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пет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шест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фукција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реду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приказано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класичној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подели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функције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спроводе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разлике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пројекат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служба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програм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којим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руководи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proces menadzmen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4509120"/>
            <a:ext cx="3298118" cy="2098254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848"/>
    </mc:Choice>
    <mc:Fallback>
      <p:transition spd="slow" advTm="40848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појединих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фукција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менаџмента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05064"/>
          </a:xfrm>
        </p:spPr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Планирање</a:t>
            </a:r>
            <a:endParaRPr lang="sr-Latn-RS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Здравствено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планирање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уређен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дефинише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проблеме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заједнице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идентификује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незадовољене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потребе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истражује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проналази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ресурсе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њихово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задовољење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установљава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приоритетне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циљеве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остварљиви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изводљиви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5798338"/>
            <a:ext cx="3075824" cy="105966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0780"/>
    </mc:Choice>
    <mc:Fallback>
      <p:transition spd="slow" advTm="6078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појединих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фукција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менаџмента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Font typeface="Wingdings" pitchFamily="2" charset="2"/>
              <a:buChar char="v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Здравствени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укључи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најмање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следеће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•	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Националну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здравствену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политику</a:t>
            </a:r>
            <a:endParaRPr lang="vi-VN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•	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Приоритетне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проблеме</a:t>
            </a:r>
            <a:endParaRPr lang="vi-VN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•	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Циљеве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побољшавају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становништва</a:t>
            </a:r>
            <a:endParaRPr lang="vi-VN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•	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Стратегије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изабране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њихово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решавање</a:t>
            </a:r>
            <a:endParaRPr lang="vi-VN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•	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националне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програме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•	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Политичке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социјалне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економске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административне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процесе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технологију</a:t>
            </a:r>
            <a:endParaRPr lang="vi-VN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•	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Законе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механизме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процесе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руковођења</a:t>
            </a:r>
            <a:endParaRPr lang="vi-VN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•	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Главне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договорене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акције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предузети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свих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сектора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службе</a:t>
            </a:r>
            <a:endParaRPr lang="vi-VN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•	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Кадровске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потребе</a:t>
            </a:r>
            <a:endParaRPr lang="vi-VN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•	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Организациону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одговорност</a:t>
            </a:r>
            <a:endParaRPr lang="vi-VN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0583"/>
    </mc:Choice>
    <mc:Fallback>
      <p:transition spd="slow" advTm="60583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799</TotalTime>
  <Words>787</Words>
  <Application>Microsoft Office PowerPoint</Application>
  <PresentationFormat>On-screen Show (4:3)</PresentationFormat>
  <Paragraphs>114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ФАКУЛТЕТ МЕДИЦИНСКИХ НАУКА УНИВЕРЗИТЕТА У КРАГУЈЕВЦУ</vt:lpstr>
      <vt:lpstr>Садржај</vt:lpstr>
      <vt:lpstr>После проучавања овог поглавља ви ћете бити у могућности да:</vt:lpstr>
      <vt:lpstr>Шта све обухвата менаџмент</vt:lpstr>
      <vt:lpstr>Функције менаџмента</vt:lpstr>
      <vt:lpstr>Функције менаџмента</vt:lpstr>
      <vt:lpstr>Функције менаџмента</vt:lpstr>
      <vt:lpstr>Опис појединих фукција менаџмента</vt:lpstr>
      <vt:lpstr>Опис појединих фукција менаџмента</vt:lpstr>
      <vt:lpstr>Опис појединих фукција менаџмента</vt:lpstr>
      <vt:lpstr>Опис појединих фукција менаџмента</vt:lpstr>
      <vt:lpstr>Опис појединих фукција менаџмента</vt:lpstr>
      <vt:lpstr>Опис појединих фукција менаџмента</vt:lpstr>
      <vt:lpstr>Опис појединих фукција менаџмента</vt:lpstr>
      <vt:lpstr>Опис појединих фукција менаџмента</vt:lpstr>
      <vt:lpstr>Опис појединих фукција менаџмента</vt:lpstr>
      <vt:lpstr>Опис појединих фукција менаџмента</vt:lpstr>
      <vt:lpstr>Опис појединих фукција менаџмента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Univerzitet Medicinskih nauka Kragujevac</dc:title>
  <dc:creator>Zelko</dc:creator>
  <cp:lastModifiedBy>Mirjana Petrovic</cp:lastModifiedBy>
  <cp:revision>59</cp:revision>
  <dcterms:created xsi:type="dcterms:W3CDTF">2015-09-23T12:50:41Z</dcterms:created>
  <dcterms:modified xsi:type="dcterms:W3CDTF">2021-02-01T05:31:52Z</dcterms:modified>
</cp:coreProperties>
</file>